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98" r:id="rId7"/>
    <p:sldId id="268" r:id="rId8"/>
    <p:sldId id="269" r:id="rId9"/>
    <p:sldId id="272" r:id="rId10"/>
    <p:sldId id="270" r:id="rId11"/>
    <p:sldId id="271" r:id="rId12"/>
    <p:sldId id="273" r:id="rId13"/>
    <p:sldId id="276" r:id="rId14"/>
    <p:sldId id="274" r:id="rId15"/>
    <p:sldId id="277" r:id="rId16"/>
    <p:sldId id="294" r:id="rId17"/>
    <p:sldId id="258" r:id="rId18"/>
    <p:sldId id="278" r:id="rId19"/>
    <p:sldId id="279" r:id="rId20"/>
    <p:sldId id="280" r:id="rId21"/>
    <p:sldId id="281" r:id="rId22"/>
    <p:sldId id="282" r:id="rId23"/>
    <p:sldId id="295" r:id="rId24"/>
    <p:sldId id="259" r:id="rId25"/>
    <p:sldId id="283" r:id="rId26"/>
    <p:sldId id="284" r:id="rId27"/>
    <p:sldId id="285" r:id="rId28"/>
    <p:sldId id="286" r:id="rId29"/>
    <p:sldId id="296" r:id="rId30"/>
    <p:sldId id="260" r:id="rId31"/>
    <p:sldId id="287" r:id="rId32"/>
    <p:sldId id="289" r:id="rId33"/>
    <p:sldId id="290" r:id="rId34"/>
    <p:sldId id="288" r:id="rId35"/>
    <p:sldId id="291" r:id="rId36"/>
    <p:sldId id="292" r:id="rId37"/>
    <p:sldId id="293" r:id="rId38"/>
    <p:sldId id="29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68648-9555-474F-BB1A-A8A67B355DDA}" v="1" dt="2023-08-31T20:23:27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sworth, Tricia" userId="01d6a956-2361-406b-8257-931c99b3a1b5" providerId="ADAL" clId="{61A68648-9555-474F-BB1A-A8A67B355DDA}"/>
    <pc:docChg chg="custSel addSld modSld">
      <pc:chgData name="Ellsworth, Tricia" userId="01d6a956-2361-406b-8257-931c99b3a1b5" providerId="ADAL" clId="{61A68648-9555-474F-BB1A-A8A67B355DDA}" dt="2023-08-31T20:25:09.833" v="28" actId="1076"/>
      <pc:docMkLst>
        <pc:docMk/>
      </pc:docMkLst>
      <pc:sldChg chg="delSp modSp mod">
        <pc:chgData name="Ellsworth, Tricia" userId="01d6a956-2361-406b-8257-931c99b3a1b5" providerId="ADAL" clId="{61A68648-9555-474F-BB1A-A8A67B355DDA}" dt="2023-08-31T20:23:25.227" v="5" actId="21"/>
        <pc:sldMkLst>
          <pc:docMk/>
          <pc:sldMk cId="506957397" sldId="257"/>
        </pc:sldMkLst>
        <pc:picChg chg="del mod">
          <ac:chgData name="Ellsworth, Tricia" userId="01d6a956-2361-406b-8257-931c99b3a1b5" providerId="ADAL" clId="{61A68648-9555-474F-BB1A-A8A67B355DDA}" dt="2023-08-31T20:23:25.227" v="5" actId="21"/>
          <ac:picMkLst>
            <pc:docMk/>
            <pc:sldMk cId="506957397" sldId="257"/>
            <ac:picMk id="6" creationId="{CFC0BF11-946A-4290-B191-6957490BF7E4}"/>
          </ac:picMkLst>
        </pc:picChg>
      </pc:sldChg>
      <pc:sldChg chg="modSp mod">
        <pc:chgData name="Ellsworth, Tricia" userId="01d6a956-2361-406b-8257-931c99b3a1b5" providerId="ADAL" clId="{61A68648-9555-474F-BB1A-A8A67B355DDA}" dt="2023-08-31T20:25:09.833" v="28" actId="1076"/>
        <pc:sldMkLst>
          <pc:docMk/>
          <pc:sldMk cId="3666864886" sldId="268"/>
        </pc:sldMkLst>
        <pc:picChg chg="mod">
          <ac:chgData name="Ellsworth, Tricia" userId="01d6a956-2361-406b-8257-931c99b3a1b5" providerId="ADAL" clId="{61A68648-9555-474F-BB1A-A8A67B355DDA}" dt="2023-08-31T20:25:09.833" v="28" actId="1076"/>
          <ac:picMkLst>
            <pc:docMk/>
            <pc:sldMk cId="3666864886" sldId="268"/>
            <ac:picMk id="3" creationId="{96742E59-0046-47CA-9093-C35FB41347C5}"/>
          </ac:picMkLst>
        </pc:picChg>
      </pc:sldChg>
      <pc:sldChg chg="addSp modSp new mod">
        <pc:chgData name="Ellsworth, Tricia" userId="01d6a956-2361-406b-8257-931c99b3a1b5" providerId="ADAL" clId="{61A68648-9555-474F-BB1A-A8A67B355DDA}" dt="2023-08-31T20:24:03.687" v="25" actId="1038"/>
        <pc:sldMkLst>
          <pc:docMk/>
          <pc:sldMk cId="3074656465" sldId="298"/>
        </pc:sldMkLst>
        <pc:picChg chg="add mod">
          <ac:chgData name="Ellsworth, Tricia" userId="01d6a956-2361-406b-8257-931c99b3a1b5" providerId="ADAL" clId="{61A68648-9555-474F-BB1A-A8A67B355DDA}" dt="2023-08-31T20:24:03.687" v="25" actId="1038"/>
          <ac:picMkLst>
            <pc:docMk/>
            <pc:sldMk cId="3074656465" sldId="298"/>
            <ac:picMk id="3" creationId="{584CFDAB-75F8-DF2C-E274-D5A827A8B349}"/>
          </ac:picMkLst>
        </pc:picChg>
      </pc:sldChg>
    </pc:docChg>
  </pc:docChgLst>
  <pc:docChgLst>
    <pc:chgData name="Ellsworth, Tricia" userId="01d6a956-2361-406b-8257-931c99b3a1b5" providerId="ADAL" clId="{04A5F51C-8614-4137-BE47-6E3BE3C26079}"/>
    <pc:docChg chg="undo redo custSel addSld delSld modSld sldOrd">
      <pc:chgData name="Ellsworth, Tricia" userId="01d6a956-2361-406b-8257-931c99b3a1b5" providerId="ADAL" clId="{04A5F51C-8614-4137-BE47-6E3BE3C26079}" dt="2023-08-31T17:15:54.261" v="635" actId="20577"/>
      <pc:docMkLst>
        <pc:docMk/>
      </pc:docMkLst>
      <pc:sldChg chg="addSp delSp modSp">
        <pc:chgData name="Ellsworth, Tricia" userId="01d6a956-2361-406b-8257-931c99b3a1b5" providerId="ADAL" clId="{04A5F51C-8614-4137-BE47-6E3BE3C26079}" dt="2023-08-31T17:09:25.876" v="357" actId="1076"/>
        <pc:sldMkLst>
          <pc:docMk/>
          <pc:sldMk cId="506957397" sldId="257"/>
        </pc:sldMkLst>
        <pc:picChg chg="add del">
          <ac:chgData name="Ellsworth, Tricia" userId="01d6a956-2361-406b-8257-931c99b3a1b5" providerId="ADAL" clId="{04A5F51C-8614-4137-BE47-6E3BE3C26079}" dt="2023-08-31T16:44:27.890" v="85" actId="478"/>
          <ac:picMkLst>
            <pc:docMk/>
            <pc:sldMk cId="506957397" sldId="257"/>
            <ac:picMk id="5" creationId="{0C07D6EE-03A2-4E59-B06E-CB2263592BEB}"/>
          </ac:picMkLst>
        </pc:picChg>
        <pc:picChg chg="add mod modCrop">
          <ac:chgData name="Ellsworth, Tricia" userId="01d6a956-2361-406b-8257-931c99b3a1b5" providerId="ADAL" clId="{04A5F51C-8614-4137-BE47-6E3BE3C26079}" dt="2023-08-31T17:09:25.876" v="357" actId="1076"/>
          <ac:picMkLst>
            <pc:docMk/>
            <pc:sldMk cId="506957397" sldId="257"/>
            <ac:picMk id="6" creationId="{CFC0BF11-946A-4290-B191-6957490BF7E4}"/>
          </ac:picMkLst>
        </pc:picChg>
      </pc:sldChg>
      <pc:sldChg chg="addSp modSp">
        <pc:chgData name="Ellsworth, Tricia" userId="01d6a956-2361-406b-8257-931c99b3a1b5" providerId="ADAL" clId="{04A5F51C-8614-4137-BE47-6E3BE3C26079}" dt="2023-08-31T17:10:57.053" v="410" actId="1076"/>
        <pc:sldMkLst>
          <pc:docMk/>
          <pc:sldMk cId="3110648614" sldId="258"/>
        </pc:sldMkLst>
        <pc:picChg chg="add mod modCrop">
          <ac:chgData name="Ellsworth, Tricia" userId="01d6a956-2361-406b-8257-931c99b3a1b5" providerId="ADAL" clId="{04A5F51C-8614-4137-BE47-6E3BE3C26079}" dt="2023-08-31T17:10:57.053" v="410" actId="1076"/>
          <ac:picMkLst>
            <pc:docMk/>
            <pc:sldMk cId="3110648614" sldId="258"/>
            <ac:picMk id="3" creationId="{21ADD5D8-80D9-4478-9BE0-6AC63FE51876}"/>
          </ac:picMkLst>
        </pc:picChg>
      </pc:sldChg>
      <pc:sldChg chg="addSp modSp">
        <pc:chgData name="Ellsworth, Tricia" userId="01d6a956-2361-406b-8257-931c99b3a1b5" providerId="ADAL" clId="{04A5F51C-8614-4137-BE47-6E3BE3C26079}" dt="2023-08-31T17:12:01.012" v="454" actId="1076"/>
        <pc:sldMkLst>
          <pc:docMk/>
          <pc:sldMk cId="3780634511" sldId="259"/>
        </pc:sldMkLst>
        <pc:picChg chg="add mod modCrop">
          <ac:chgData name="Ellsworth, Tricia" userId="01d6a956-2361-406b-8257-931c99b3a1b5" providerId="ADAL" clId="{04A5F51C-8614-4137-BE47-6E3BE3C26079}" dt="2023-08-31T17:12:01.012" v="454" actId="1076"/>
          <ac:picMkLst>
            <pc:docMk/>
            <pc:sldMk cId="3780634511" sldId="259"/>
            <ac:picMk id="3" creationId="{1175CAC2-FDE5-4BD3-ABDC-86728B36CAD7}"/>
          </ac:picMkLst>
        </pc:picChg>
      </pc:sldChg>
      <pc:sldChg chg="addSp modSp">
        <pc:chgData name="Ellsworth, Tricia" userId="01d6a956-2361-406b-8257-931c99b3a1b5" providerId="ADAL" clId="{04A5F51C-8614-4137-BE47-6E3BE3C26079}" dt="2023-08-31T17:13:44.428" v="505" actId="14100"/>
        <pc:sldMkLst>
          <pc:docMk/>
          <pc:sldMk cId="2247218045" sldId="260"/>
        </pc:sldMkLst>
        <pc:picChg chg="add mod modCrop">
          <ac:chgData name="Ellsworth, Tricia" userId="01d6a956-2361-406b-8257-931c99b3a1b5" providerId="ADAL" clId="{04A5F51C-8614-4137-BE47-6E3BE3C26079}" dt="2023-08-31T17:13:44.428" v="505" actId="14100"/>
          <ac:picMkLst>
            <pc:docMk/>
            <pc:sldMk cId="2247218045" sldId="260"/>
            <ac:picMk id="3" creationId="{B7E1D803-4C26-469B-9673-46073F589754}"/>
          </ac:picMkLst>
        </pc:picChg>
      </pc:sldChg>
      <pc:sldChg chg="addSp modSp del ord">
        <pc:chgData name="Ellsworth, Tricia" userId="01d6a956-2361-406b-8257-931c99b3a1b5" providerId="ADAL" clId="{04A5F51C-8614-4137-BE47-6E3BE3C26079}" dt="2023-08-31T17:07:08.060" v="344" actId="2696"/>
        <pc:sldMkLst>
          <pc:docMk/>
          <pc:sldMk cId="3748188984" sldId="261"/>
        </pc:sldMkLst>
        <pc:spChg chg="mod">
          <ac:chgData name="Ellsworth, Tricia" userId="01d6a956-2361-406b-8257-931c99b3a1b5" providerId="ADAL" clId="{04A5F51C-8614-4137-BE47-6E3BE3C26079}" dt="2023-08-31T16:43:33.454" v="25" actId="20577"/>
          <ac:spMkLst>
            <pc:docMk/>
            <pc:sldMk cId="3748188984" sldId="261"/>
            <ac:spMk id="2" creationId="{CB312715-A40C-4C7F-B7E4-34BF89EF7803}"/>
          </ac:spMkLst>
        </pc:spChg>
        <pc:picChg chg="add mod modCrop">
          <ac:chgData name="Ellsworth, Tricia" userId="01d6a956-2361-406b-8257-931c99b3a1b5" providerId="ADAL" clId="{04A5F51C-8614-4137-BE47-6E3BE3C26079}" dt="2023-08-31T17:01:37.157" v="275" actId="732"/>
          <ac:picMkLst>
            <pc:docMk/>
            <pc:sldMk cId="3748188984" sldId="261"/>
            <ac:picMk id="3" creationId="{541E6F9D-92FB-4AA2-9E16-36BF0EEEB079}"/>
          </ac:picMkLst>
        </pc:picChg>
      </pc:sldChg>
      <pc:sldChg chg="modSp del">
        <pc:chgData name="Ellsworth, Tricia" userId="01d6a956-2361-406b-8257-931c99b3a1b5" providerId="ADAL" clId="{04A5F51C-8614-4137-BE47-6E3BE3C26079}" dt="2023-08-31T17:07:08.060" v="347" actId="2696"/>
        <pc:sldMkLst>
          <pc:docMk/>
          <pc:sldMk cId="2147759825" sldId="262"/>
        </pc:sldMkLst>
        <pc:spChg chg="mod">
          <ac:chgData name="Ellsworth, Tricia" userId="01d6a956-2361-406b-8257-931c99b3a1b5" providerId="ADAL" clId="{04A5F51C-8614-4137-BE47-6E3BE3C26079}" dt="2023-08-31T16:43:39.650" v="40" actId="20577"/>
          <ac:spMkLst>
            <pc:docMk/>
            <pc:sldMk cId="2147759825" sldId="262"/>
            <ac:spMk id="2" creationId="{C3E78435-7D00-46DD-9C0B-5A5DFF9AA6C3}"/>
          </ac:spMkLst>
        </pc:spChg>
      </pc:sldChg>
      <pc:sldChg chg="addSp modSp del">
        <pc:chgData name="Ellsworth, Tricia" userId="01d6a956-2361-406b-8257-931c99b3a1b5" providerId="ADAL" clId="{04A5F51C-8614-4137-BE47-6E3BE3C26079}" dt="2023-08-31T17:07:08.076" v="350" actId="2696"/>
        <pc:sldMkLst>
          <pc:docMk/>
          <pc:sldMk cId="1530443336" sldId="263"/>
        </pc:sldMkLst>
        <pc:spChg chg="mod">
          <ac:chgData name="Ellsworth, Tricia" userId="01d6a956-2361-406b-8257-931c99b3a1b5" providerId="ADAL" clId="{04A5F51C-8614-4137-BE47-6E3BE3C26079}" dt="2023-08-31T16:43:47.786" v="61" actId="20577"/>
          <ac:spMkLst>
            <pc:docMk/>
            <pc:sldMk cId="1530443336" sldId="263"/>
            <ac:spMk id="2" creationId="{8576A437-5FAE-40F2-AAE1-1847DDA0937F}"/>
          </ac:spMkLst>
        </pc:spChg>
        <pc:picChg chg="add mod modCrop">
          <ac:chgData name="Ellsworth, Tricia" userId="01d6a956-2361-406b-8257-931c99b3a1b5" providerId="ADAL" clId="{04A5F51C-8614-4137-BE47-6E3BE3C26079}" dt="2023-08-31T17:04:46.759" v="309" actId="732"/>
          <ac:picMkLst>
            <pc:docMk/>
            <pc:sldMk cId="1530443336" sldId="263"/>
            <ac:picMk id="3" creationId="{088EAAD7-ED31-4A1E-95D7-77C40572CDAE}"/>
          </ac:picMkLst>
        </pc:picChg>
      </pc:sldChg>
      <pc:sldChg chg="addSp modSp del">
        <pc:chgData name="Ellsworth, Tricia" userId="01d6a956-2361-406b-8257-931c99b3a1b5" providerId="ADAL" clId="{04A5F51C-8614-4137-BE47-6E3BE3C26079}" dt="2023-08-31T17:07:08.076" v="352" actId="2696"/>
        <pc:sldMkLst>
          <pc:docMk/>
          <pc:sldMk cId="2687685456" sldId="264"/>
        </pc:sldMkLst>
        <pc:spChg chg="mod">
          <ac:chgData name="Ellsworth, Tricia" userId="01d6a956-2361-406b-8257-931c99b3a1b5" providerId="ADAL" clId="{04A5F51C-8614-4137-BE47-6E3BE3C26079}" dt="2023-08-31T16:43:58.452" v="81" actId="20577"/>
          <ac:spMkLst>
            <pc:docMk/>
            <pc:sldMk cId="2687685456" sldId="264"/>
            <ac:spMk id="2" creationId="{287DF1D0-A404-4179-9F67-39DE02527F3E}"/>
          </ac:spMkLst>
        </pc:spChg>
        <pc:picChg chg="add mod modCrop">
          <ac:chgData name="Ellsworth, Tricia" userId="01d6a956-2361-406b-8257-931c99b3a1b5" providerId="ADAL" clId="{04A5F51C-8614-4137-BE47-6E3BE3C26079}" dt="2023-08-31T17:05:57.853" v="324" actId="732"/>
          <ac:picMkLst>
            <pc:docMk/>
            <pc:sldMk cId="2687685456" sldId="264"/>
            <ac:picMk id="3" creationId="{74C58898-82E4-4AFC-A10A-C90169070306}"/>
          </ac:picMkLst>
        </pc:picChg>
      </pc:sldChg>
      <pc:sldChg chg="del">
        <pc:chgData name="Ellsworth, Tricia" userId="01d6a956-2361-406b-8257-931c99b3a1b5" providerId="ADAL" clId="{04A5F51C-8614-4137-BE47-6E3BE3C26079}" dt="2023-08-31T16:44:00.227" v="82" actId="2696"/>
        <pc:sldMkLst>
          <pc:docMk/>
          <pc:sldMk cId="898069734" sldId="265"/>
        </pc:sldMkLst>
      </pc:sldChg>
      <pc:sldChg chg="modSp del ord">
        <pc:chgData name="Ellsworth, Tricia" userId="01d6a956-2361-406b-8257-931c99b3a1b5" providerId="ADAL" clId="{04A5F51C-8614-4137-BE47-6E3BE3C26079}" dt="2023-08-31T17:07:08.029" v="334" actId="2696"/>
        <pc:sldMkLst>
          <pc:docMk/>
          <pc:sldMk cId="1814004957" sldId="266"/>
        </pc:sldMkLst>
        <pc:spChg chg="mod">
          <ac:chgData name="Ellsworth, Tricia" userId="01d6a956-2361-406b-8257-931c99b3a1b5" providerId="ADAL" clId="{04A5F51C-8614-4137-BE47-6E3BE3C26079}" dt="2023-08-31T16:43:28.061" v="13" actId="20577"/>
          <ac:spMkLst>
            <pc:docMk/>
            <pc:sldMk cId="1814004957" sldId="266"/>
            <ac:spMk id="2" creationId="{932D6F89-AFCD-4FE3-92DB-2F6BAB01A74D}"/>
          </ac:spMkLst>
        </pc:spChg>
      </pc:sldChg>
      <pc:sldChg chg="del">
        <pc:chgData name="Ellsworth, Tricia" userId="01d6a956-2361-406b-8257-931c99b3a1b5" providerId="ADAL" clId="{04A5F51C-8614-4137-BE47-6E3BE3C26079}" dt="2023-08-31T17:07:08.029" v="333" actId="2696"/>
        <pc:sldMkLst>
          <pc:docMk/>
          <pc:sldMk cId="716227378" sldId="267"/>
        </pc:sldMkLst>
      </pc:sldChg>
      <pc:sldChg chg="addSp modSp add">
        <pc:chgData name="Ellsworth, Tricia" userId="01d6a956-2361-406b-8257-931c99b3a1b5" providerId="ADAL" clId="{04A5F51C-8614-4137-BE47-6E3BE3C26079}" dt="2023-08-31T17:09:37.780" v="361" actId="14100"/>
        <pc:sldMkLst>
          <pc:docMk/>
          <pc:sldMk cId="3666864886" sldId="268"/>
        </pc:sldMkLst>
        <pc:picChg chg="add mod modCrop">
          <ac:chgData name="Ellsworth, Tricia" userId="01d6a956-2361-406b-8257-931c99b3a1b5" providerId="ADAL" clId="{04A5F51C-8614-4137-BE47-6E3BE3C26079}" dt="2023-08-31T17:09:37.780" v="361" actId="14100"/>
          <ac:picMkLst>
            <pc:docMk/>
            <pc:sldMk cId="3666864886" sldId="268"/>
            <ac:picMk id="3" creationId="{96742E59-0046-47CA-9093-C35FB41347C5}"/>
          </ac:picMkLst>
        </pc:picChg>
      </pc:sldChg>
      <pc:sldChg chg="addSp modSp add ord">
        <pc:chgData name="Ellsworth, Tricia" userId="01d6a956-2361-406b-8257-931c99b3a1b5" providerId="ADAL" clId="{04A5F51C-8614-4137-BE47-6E3BE3C26079}" dt="2023-08-31T17:09:47.260" v="364" actId="1076"/>
        <pc:sldMkLst>
          <pc:docMk/>
          <pc:sldMk cId="2978529012" sldId="269"/>
        </pc:sldMkLst>
        <pc:picChg chg="add mod modCrop">
          <ac:chgData name="Ellsworth, Tricia" userId="01d6a956-2361-406b-8257-931c99b3a1b5" providerId="ADAL" clId="{04A5F51C-8614-4137-BE47-6E3BE3C26079}" dt="2023-08-31T17:09:47.260" v="364" actId="1076"/>
          <ac:picMkLst>
            <pc:docMk/>
            <pc:sldMk cId="2978529012" sldId="269"/>
            <ac:picMk id="3" creationId="{02E5AFAF-326D-4992-A4D2-FF3BCE165961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09:59.612" v="369" actId="1076"/>
        <pc:sldMkLst>
          <pc:docMk/>
          <pc:sldMk cId="2362518748" sldId="270"/>
        </pc:sldMkLst>
        <pc:picChg chg="add mod modCrop">
          <ac:chgData name="Ellsworth, Tricia" userId="01d6a956-2361-406b-8257-931c99b3a1b5" providerId="ADAL" clId="{04A5F51C-8614-4137-BE47-6E3BE3C26079}" dt="2023-08-31T17:09:59.612" v="369" actId="1076"/>
          <ac:picMkLst>
            <pc:docMk/>
            <pc:sldMk cId="2362518748" sldId="270"/>
            <ac:picMk id="3" creationId="{7CBA7C88-E602-4299-A5AA-CB61DFF1289A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0:03.676" v="371" actId="1076"/>
        <pc:sldMkLst>
          <pc:docMk/>
          <pc:sldMk cId="3372439719" sldId="271"/>
        </pc:sldMkLst>
        <pc:picChg chg="add mod modCrop">
          <ac:chgData name="Ellsworth, Tricia" userId="01d6a956-2361-406b-8257-931c99b3a1b5" providerId="ADAL" clId="{04A5F51C-8614-4137-BE47-6E3BE3C26079}" dt="2023-08-31T17:10:03.676" v="371" actId="1076"/>
          <ac:picMkLst>
            <pc:docMk/>
            <pc:sldMk cId="3372439719" sldId="271"/>
            <ac:picMk id="3" creationId="{722C323D-595C-41CD-B9EA-7DD850C7EC8A}"/>
          </ac:picMkLst>
        </pc:picChg>
      </pc:sldChg>
      <pc:sldChg chg="addSp modSp add ord">
        <pc:chgData name="Ellsworth, Tricia" userId="01d6a956-2361-406b-8257-931c99b3a1b5" providerId="ADAL" clId="{04A5F51C-8614-4137-BE47-6E3BE3C26079}" dt="2023-08-31T17:09:52.436" v="366" actId="1076"/>
        <pc:sldMkLst>
          <pc:docMk/>
          <pc:sldMk cId="1789493397" sldId="272"/>
        </pc:sldMkLst>
        <pc:picChg chg="add mod modCrop">
          <ac:chgData name="Ellsworth, Tricia" userId="01d6a956-2361-406b-8257-931c99b3a1b5" providerId="ADAL" clId="{04A5F51C-8614-4137-BE47-6E3BE3C26079}" dt="2023-08-31T17:09:52.436" v="366" actId="1076"/>
          <ac:picMkLst>
            <pc:docMk/>
            <pc:sldMk cId="1789493397" sldId="272"/>
            <ac:picMk id="3" creationId="{8B82143E-AE5C-4D01-92F8-415EE5D65133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0:09.755" v="374" actId="1076"/>
        <pc:sldMkLst>
          <pc:docMk/>
          <pc:sldMk cId="2560052658" sldId="273"/>
        </pc:sldMkLst>
        <pc:picChg chg="add mod modCrop">
          <ac:chgData name="Ellsworth, Tricia" userId="01d6a956-2361-406b-8257-931c99b3a1b5" providerId="ADAL" clId="{04A5F51C-8614-4137-BE47-6E3BE3C26079}" dt="2023-08-31T17:10:09.755" v="374" actId="1076"/>
          <ac:picMkLst>
            <pc:docMk/>
            <pc:sldMk cId="2560052658" sldId="273"/>
            <ac:picMk id="3" creationId="{04A9FE53-9B83-497C-9E2B-474C98C002D9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0:19.852" v="378" actId="1076"/>
        <pc:sldMkLst>
          <pc:docMk/>
          <pc:sldMk cId="1861586707" sldId="274"/>
        </pc:sldMkLst>
        <pc:picChg chg="add mod modCrop">
          <ac:chgData name="Ellsworth, Tricia" userId="01d6a956-2361-406b-8257-931c99b3a1b5" providerId="ADAL" clId="{04A5F51C-8614-4137-BE47-6E3BE3C26079}" dt="2023-08-31T17:10:19.852" v="378" actId="1076"/>
          <ac:picMkLst>
            <pc:docMk/>
            <pc:sldMk cId="1861586707" sldId="274"/>
            <ac:picMk id="3" creationId="{E90A9295-78E6-47E3-B3BD-FF6FC11416EF}"/>
          </ac:picMkLst>
        </pc:picChg>
      </pc:sldChg>
      <pc:sldChg chg="addSp delSp add del">
        <pc:chgData name="Ellsworth, Tricia" userId="01d6a956-2361-406b-8257-931c99b3a1b5" providerId="ADAL" clId="{04A5F51C-8614-4137-BE47-6E3BE3C26079}" dt="2023-08-31T16:48:17.990" v="130" actId="2696"/>
        <pc:sldMkLst>
          <pc:docMk/>
          <pc:sldMk cId="4055034626" sldId="275"/>
        </pc:sldMkLst>
        <pc:picChg chg="add del">
          <ac:chgData name="Ellsworth, Tricia" userId="01d6a956-2361-406b-8257-931c99b3a1b5" providerId="ADAL" clId="{04A5F51C-8614-4137-BE47-6E3BE3C26079}" dt="2023-08-31T16:48:15.601" v="129" actId="478"/>
          <ac:picMkLst>
            <pc:docMk/>
            <pc:sldMk cId="4055034626" sldId="275"/>
            <ac:picMk id="3" creationId="{58BB09BC-64D3-41BB-8D0D-61452B2CA07C}"/>
          </ac:picMkLst>
        </pc:picChg>
      </pc:sldChg>
      <pc:sldChg chg="addSp modSp add ord">
        <pc:chgData name="Ellsworth, Tricia" userId="01d6a956-2361-406b-8257-931c99b3a1b5" providerId="ADAL" clId="{04A5F51C-8614-4137-BE47-6E3BE3C26079}" dt="2023-08-31T17:10:15.019" v="376" actId="1076"/>
        <pc:sldMkLst>
          <pc:docMk/>
          <pc:sldMk cId="115861262" sldId="276"/>
        </pc:sldMkLst>
        <pc:picChg chg="add mod modCrop">
          <ac:chgData name="Ellsworth, Tricia" userId="01d6a956-2361-406b-8257-931c99b3a1b5" providerId="ADAL" clId="{04A5F51C-8614-4137-BE47-6E3BE3C26079}" dt="2023-08-31T17:10:15.019" v="376" actId="1076"/>
          <ac:picMkLst>
            <pc:docMk/>
            <pc:sldMk cId="115861262" sldId="276"/>
            <ac:picMk id="3" creationId="{A84B96DD-5641-448A-BBB6-7EBFBE54762D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0:37.683" v="383" actId="1076"/>
        <pc:sldMkLst>
          <pc:docMk/>
          <pc:sldMk cId="3718836670" sldId="277"/>
        </pc:sldMkLst>
        <pc:picChg chg="add mod modCrop">
          <ac:chgData name="Ellsworth, Tricia" userId="01d6a956-2361-406b-8257-931c99b3a1b5" providerId="ADAL" clId="{04A5F51C-8614-4137-BE47-6E3BE3C26079}" dt="2023-08-31T17:10:37.683" v="383" actId="1076"/>
          <ac:picMkLst>
            <pc:docMk/>
            <pc:sldMk cId="3718836670" sldId="277"/>
            <ac:picMk id="3" creationId="{19C46F08-64BA-4AF3-A516-620137E67DB1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1:09.187" v="414" actId="1076"/>
        <pc:sldMkLst>
          <pc:docMk/>
          <pc:sldMk cId="3219722662" sldId="278"/>
        </pc:sldMkLst>
        <pc:picChg chg="add mod modCrop">
          <ac:chgData name="Ellsworth, Tricia" userId="01d6a956-2361-406b-8257-931c99b3a1b5" providerId="ADAL" clId="{04A5F51C-8614-4137-BE47-6E3BE3C26079}" dt="2023-08-31T17:11:09.187" v="414" actId="1076"/>
          <ac:picMkLst>
            <pc:docMk/>
            <pc:sldMk cId="3219722662" sldId="278"/>
            <ac:picMk id="3" creationId="{CE85D98C-B4A8-4DFF-A90A-EA62422E1215}"/>
          </ac:picMkLst>
        </pc:picChg>
      </pc:sldChg>
      <pc:sldChg chg="add del">
        <pc:chgData name="Ellsworth, Tricia" userId="01d6a956-2361-406b-8257-931c99b3a1b5" providerId="ADAL" clId="{04A5F51C-8614-4137-BE47-6E3BE3C26079}" dt="2023-08-31T16:48:39.370" v="134" actId="2696"/>
        <pc:sldMkLst>
          <pc:docMk/>
          <pc:sldMk cId="4230881830" sldId="278"/>
        </pc:sldMkLst>
      </pc:sldChg>
      <pc:sldChg chg="addSp modSp add">
        <pc:chgData name="Ellsworth, Tricia" userId="01d6a956-2361-406b-8257-931c99b3a1b5" providerId="ADAL" clId="{04A5F51C-8614-4137-BE47-6E3BE3C26079}" dt="2023-08-31T17:11:15.515" v="417" actId="1076"/>
        <pc:sldMkLst>
          <pc:docMk/>
          <pc:sldMk cId="2589876281" sldId="279"/>
        </pc:sldMkLst>
        <pc:picChg chg="add mod modCrop">
          <ac:chgData name="Ellsworth, Tricia" userId="01d6a956-2361-406b-8257-931c99b3a1b5" providerId="ADAL" clId="{04A5F51C-8614-4137-BE47-6E3BE3C26079}" dt="2023-08-31T17:11:15.515" v="417" actId="1076"/>
          <ac:picMkLst>
            <pc:docMk/>
            <pc:sldMk cId="2589876281" sldId="279"/>
            <ac:picMk id="3" creationId="{3C0D9FDD-A467-499C-BB03-9AC2CBCED216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1:23.500" v="419" actId="14100"/>
        <pc:sldMkLst>
          <pc:docMk/>
          <pc:sldMk cId="3830339631" sldId="280"/>
        </pc:sldMkLst>
        <pc:picChg chg="add mod modCrop">
          <ac:chgData name="Ellsworth, Tricia" userId="01d6a956-2361-406b-8257-931c99b3a1b5" providerId="ADAL" clId="{04A5F51C-8614-4137-BE47-6E3BE3C26079}" dt="2023-08-31T17:11:23.500" v="419" actId="14100"/>
          <ac:picMkLst>
            <pc:docMk/>
            <pc:sldMk cId="3830339631" sldId="280"/>
            <ac:picMk id="3" creationId="{CD0E003B-995F-43FB-8E09-D7EEBE9BE9AA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1:33.539" v="423" actId="1076"/>
        <pc:sldMkLst>
          <pc:docMk/>
          <pc:sldMk cId="3922208804" sldId="281"/>
        </pc:sldMkLst>
        <pc:picChg chg="add mod modCrop">
          <ac:chgData name="Ellsworth, Tricia" userId="01d6a956-2361-406b-8257-931c99b3a1b5" providerId="ADAL" clId="{04A5F51C-8614-4137-BE47-6E3BE3C26079}" dt="2023-08-31T17:11:33.539" v="423" actId="1076"/>
          <ac:picMkLst>
            <pc:docMk/>
            <pc:sldMk cId="3922208804" sldId="281"/>
            <ac:picMk id="3" creationId="{0BB76F0E-8CDA-4D69-936F-CA711995B55A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1:45.268" v="427" actId="14100"/>
        <pc:sldMkLst>
          <pc:docMk/>
          <pc:sldMk cId="1015785209" sldId="282"/>
        </pc:sldMkLst>
        <pc:picChg chg="add mod modCrop">
          <ac:chgData name="Ellsworth, Tricia" userId="01d6a956-2361-406b-8257-931c99b3a1b5" providerId="ADAL" clId="{04A5F51C-8614-4137-BE47-6E3BE3C26079}" dt="2023-08-31T17:11:45.268" v="427" actId="14100"/>
          <ac:picMkLst>
            <pc:docMk/>
            <pc:sldMk cId="1015785209" sldId="282"/>
            <ac:picMk id="3" creationId="{C6E41777-2940-4BF6-940D-58F35413AA3E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2:25.899" v="462" actId="1076"/>
        <pc:sldMkLst>
          <pc:docMk/>
          <pc:sldMk cId="2266331118" sldId="283"/>
        </pc:sldMkLst>
        <pc:picChg chg="add mod modCrop">
          <ac:chgData name="Ellsworth, Tricia" userId="01d6a956-2361-406b-8257-931c99b3a1b5" providerId="ADAL" clId="{04A5F51C-8614-4137-BE47-6E3BE3C26079}" dt="2023-08-31T17:12:25.899" v="462" actId="1076"/>
          <ac:picMkLst>
            <pc:docMk/>
            <pc:sldMk cId="2266331118" sldId="283"/>
            <ac:picMk id="3" creationId="{95D13BB7-20EA-464B-AAE7-0CB5982EF183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3:04.870" v="472" actId="14100"/>
        <pc:sldMkLst>
          <pc:docMk/>
          <pc:sldMk cId="1160454739" sldId="284"/>
        </pc:sldMkLst>
        <pc:picChg chg="add mod modCrop">
          <ac:chgData name="Ellsworth, Tricia" userId="01d6a956-2361-406b-8257-931c99b3a1b5" providerId="ADAL" clId="{04A5F51C-8614-4137-BE47-6E3BE3C26079}" dt="2023-08-31T17:13:04.870" v="472" actId="14100"/>
          <ac:picMkLst>
            <pc:docMk/>
            <pc:sldMk cId="1160454739" sldId="284"/>
            <ac:picMk id="3" creationId="{9D06233A-36E9-4222-A7D5-64083225D999}"/>
          </ac:picMkLst>
        </pc:picChg>
        <pc:picChg chg="add mod modCrop">
          <ac:chgData name="Ellsworth, Tricia" userId="01d6a956-2361-406b-8257-931c99b3a1b5" providerId="ADAL" clId="{04A5F51C-8614-4137-BE47-6E3BE3C26079}" dt="2023-08-31T17:12:55.693" v="469" actId="1076"/>
          <ac:picMkLst>
            <pc:docMk/>
            <pc:sldMk cId="1160454739" sldId="284"/>
            <ac:picMk id="4" creationId="{0A04760F-DBBF-4295-8B26-AA48E376FE4B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3:13.530" v="476" actId="1076"/>
        <pc:sldMkLst>
          <pc:docMk/>
          <pc:sldMk cId="59899234" sldId="285"/>
        </pc:sldMkLst>
        <pc:picChg chg="add mod modCrop">
          <ac:chgData name="Ellsworth, Tricia" userId="01d6a956-2361-406b-8257-931c99b3a1b5" providerId="ADAL" clId="{04A5F51C-8614-4137-BE47-6E3BE3C26079}" dt="2023-08-31T17:13:13.530" v="476" actId="1076"/>
          <ac:picMkLst>
            <pc:docMk/>
            <pc:sldMk cId="59899234" sldId="285"/>
            <ac:picMk id="3" creationId="{610BBC4F-D605-4534-A78A-7B10871D3C09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3:17.970" v="478" actId="1076"/>
        <pc:sldMkLst>
          <pc:docMk/>
          <pc:sldMk cId="131381519" sldId="286"/>
        </pc:sldMkLst>
        <pc:picChg chg="add mod modCrop">
          <ac:chgData name="Ellsworth, Tricia" userId="01d6a956-2361-406b-8257-931c99b3a1b5" providerId="ADAL" clId="{04A5F51C-8614-4137-BE47-6E3BE3C26079}" dt="2023-08-31T17:13:17.970" v="478" actId="1076"/>
          <ac:picMkLst>
            <pc:docMk/>
            <pc:sldMk cId="131381519" sldId="286"/>
            <ac:picMk id="3" creationId="{F3E7A260-8052-4153-B358-F5EAD52A0A18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3:51.345" v="507" actId="1076"/>
        <pc:sldMkLst>
          <pc:docMk/>
          <pc:sldMk cId="650614558" sldId="287"/>
        </pc:sldMkLst>
        <pc:picChg chg="add mod modCrop">
          <ac:chgData name="Ellsworth, Tricia" userId="01d6a956-2361-406b-8257-931c99b3a1b5" providerId="ADAL" clId="{04A5F51C-8614-4137-BE47-6E3BE3C26079}" dt="2023-08-31T17:13:51.345" v="507" actId="1076"/>
          <ac:picMkLst>
            <pc:docMk/>
            <pc:sldMk cId="650614558" sldId="287"/>
            <ac:picMk id="3" creationId="{B62EB0E4-6453-47BB-8810-01AE9A455B08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4:14.169" v="517" actId="1076"/>
        <pc:sldMkLst>
          <pc:docMk/>
          <pc:sldMk cId="3967126453" sldId="288"/>
        </pc:sldMkLst>
        <pc:picChg chg="add mod modCrop">
          <ac:chgData name="Ellsworth, Tricia" userId="01d6a956-2361-406b-8257-931c99b3a1b5" providerId="ADAL" clId="{04A5F51C-8614-4137-BE47-6E3BE3C26079}" dt="2023-08-31T17:14:14.169" v="517" actId="1076"/>
          <ac:picMkLst>
            <pc:docMk/>
            <pc:sldMk cId="3967126453" sldId="288"/>
            <ac:picMk id="3" creationId="{693EDE2A-2E10-4042-8635-4499BC286D05}"/>
          </ac:picMkLst>
        </pc:picChg>
      </pc:sldChg>
      <pc:sldChg chg="addSp modSp add del ord">
        <pc:chgData name="Ellsworth, Tricia" userId="01d6a956-2361-406b-8257-931c99b3a1b5" providerId="ADAL" clId="{04A5F51C-8614-4137-BE47-6E3BE3C26079}" dt="2023-08-31T17:14:00.786" v="512" actId="1076"/>
        <pc:sldMkLst>
          <pc:docMk/>
          <pc:sldMk cId="3035234583" sldId="289"/>
        </pc:sldMkLst>
        <pc:picChg chg="add mod modCrop">
          <ac:chgData name="Ellsworth, Tricia" userId="01d6a956-2361-406b-8257-931c99b3a1b5" providerId="ADAL" clId="{04A5F51C-8614-4137-BE47-6E3BE3C26079}" dt="2023-08-31T17:14:00.786" v="512" actId="1076"/>
          <ac:picMkLst>
            <pc:docMk/>
            <pc:sldMk cId="3035234583" sldId="289"/>
            <ac:picMk id="3" creationId="{559E60E5-1CE2-45EA-BE3B-5F8976F8D46D}"/>
          </ac:picMkLst>
        </pc:picChg>
      </pc:sldChg>
      <pc:sldChg chg="addSp modSp add ord">
        <pc:chgData name="Ellsworth, Tricia" userId="01d6a956-2361-406b-8257-931c99b3a1b5" providerId="ADAL" clId="{04A5F51C-8614-4137-BE47-6E3BE3C26079}" dt="2023-08-31T17:14:06.177" v="514" actId="1076"/>
        <pc:sldMkLst>
          <pc:docMk/>
          <pc:sldMk cId="2568641879" sldId="290"/>
        </pc:sldMkLst>
        <pc:picChg chg="add mod modCrop">
          <ac:chgData name="Ellsworth, Tricia" userId="01d6a956-2361-406b-8257-931c99b3a1b5" providerId="ADAL" clId="{04A5F51C-8614-4137-BE47-6E3BE3C26079}" dt="2023-08-31T17:14:06.177" v="514" actId="1076"/>
          <ac:picMkLst>
            <pc:docMk/>
            <pc:sldMk cId="2568641879" sldId="290"/>
            <ac:picMk id="3" creationId="{51E9714B-2F34-45A6-A9E6-39A035D61FE0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4:21.329" v="520" actId="1076"/>
        <pc:sldMkLst>
          <pc:docMk/>
          <pc:sldMk cId="3333427542" sldId="291"/>
        </pc:sldMkLst>
        <pc:picChg chg="add mod modCrop">
          <ac:chgData name="Ellsworth, Tricia" userId="01d6a956-2361-406b-8257-931c99b3a1b5" providerId="ADAL" clId="{04A5F51C-8614-4137-BE47-6E3BE3C26079}" dt="2023-08-31T17:14:21.329" v="520" actId="1076"/>
          <ac:picMkLst>
            <pc:docMk/>
            <pc:sldMk cId="3333427542" sldId="291"/>
            <ac:picMk id="3" creationId="{FAB74E1E-9AA8-4B84-8626-694D4CD8F41E}"/>
          </ac:picMkLst>
        </pc:picChg>
      </pc:sldChg>
      <pc:sldChg chg="addSp modSp add">
        <pc:chgData name="Ellsworth, Tricia" userId="01d6a956-2361-406b-8257-931c99b3a1b5" providerId="ADAL" clId="{04A5F51C-8614-4137-BE47-6E3BE3C26079}" dt="2023-08-31T17:14:28.849" v="523" actId="14100"/>
        <pc:sldMkLst>
          <pc:docMk/>
          <pc:sldMk cId="1571621493" sldId="292"/>
        </pc:sldMkLst>
        <pc:picChg chg="add mod modCrop">
          <ac:chgData name="Ellsworth, Tricia" userId="01d6a956-2361-406b-8257-931c99b3a1b5" providerId="ADAL" clId="{04A5F51C-8614-4137-BE47-6E3BE3C26079}" dt="2023-08-31T17:14:28.849" v="523" actId="14100"/>
          <ac:picMkLst>
            <pc:docMk/>
            <pc:sldMk cId="1571621493" sldId="292"/>
            <ac:picMk id="3" creationId="{57FCE405-AF45-4C68-8FF3-DA8C02F23441}"/>
          </ac:picMkLst>
        </pc:picChg>
      </pc:sldChg>
      <pc:sldChg chg="addSp delSp modSp add">
        <pc:chgData name="Ellsworth, Tricia" userId="01d6a956-2361-406b-8257-931c99b3a1b5" providerId="ADAL" clId="{04A5F51C-8614-4137-BE47-6E3BE3C26079}" dt="2023-08-31T17:14:37.529" v="527" actId="1076"/>
        <pc:sldMkLst>
          <pc:docMk/>
          <pc:sldMk cId="3910987546" sldId="293"/>
        </pc:sldMkLst>
        <pc:picChg chg="add del">
          <ac:chgData name="Ellsworth, Tricia" userId="01d6a956-2361-406b-8257-931c99b3a1b5" providerId="ADAL" clId="{04A5F51C-8614-4137-BE47-6E3BE3C26079}" dt="2023-08-31T16:54:22.023" v="196" actId="478"/>
          <ac:picMkLst>
            <pc:docMk/>
            <pc:sldMk cId="3910987546" sldId="293"/>
            <ac:picMk id="3" creationId="{1D3F3EE3-7D18-4FBD-A3A9-FA855F500C25}"/>
          </ac:picMkLst>
        </pc:picChg>
        <pc:picChg chg="add mod modCrop">
          <ac:chgData name="Ellsworth, Tricia" userId="01d6a956-2361-406b-8257-931c99b3a1b5" providerId="ADAL" clId="{04A5F51C-8614-4137-BE47-6E3BE3C26079}" dt="2023-08-31T17:14:37.529" v="527" actId="1076"/>
          <ac:picMkLst>
            <pc:docMk/>
            <pc:sldMk cId="3910987546" sldId="293"/>
            <ac:picMk id="4" creationId="{F38475D6-DBB6-4467-AB0F-C47CBEA44CE3}"/>
          </ac:picMkLst>
        </pc:picChg>
      </pc:sldChg>
      <pc:sldChg chg="modSp add">
        <pc:chgData name="Ellsworth, Tricia" userId="01d6a956-2361-406b-8257-931c99b3a1b5" providerId="ADAL" clId="{04A5F51C-8614-4137-BE47-6E3BE3C26079}" dt="2023-08-31T17:14:58.274" v="548" actId="20577"/>
        <pc:sldMkLst>
          <pc:docMk/>
          <pc:sldMk cId="2195891019" sldId="294"/>
        </pc:sldMkLst>
        <pc:spChg chg="mod">
          <ac:chgData name="Ellsworth, Tricia" userId="01d6a956-2361-406b-8257-931c99b3a1b5" providerId="ADAL" clId="{04A5F51C-8614-4137-BE47-6E3BE3C26079}" dt="2023-08-31T17:14:58.274" v="548" actId="20577"/>
          <ac:spMkLst>
            <pc:docMk/>
            <pc:sldMk cId="2195891019" sldId="294"/>
            <ac:spMk id="2" creationId="{150C2122-7ECB-46AE-A30B-80D83C58BDE2}"/>
          </ac:spMkLst>
        </pc:spChg>
      </pc:sldChg>
      <pc:sldChg chg="addSp delSp modSp add del">
        <pc:chgData name="Ellsworth, Tricia" userId="01d6a956-2361-406b-8257-931c99b3a1b5" providerId="ADAL" clId="{04A5F51C-8614-4137-BE47-6E3BE3C26079}" dt="2023-08-31T17:07:08.029" v="335" actId="2696"/>
        <pc:sldMkLst>
          <pc:docMk/>
          <pc:sldMk cId="3203027617" sldId="294"/>
        </pc:sldMkLst>
        <pc:spChg chg="del">
          <ac:chgData name="Ellsworth, Tricia" userId="01d6a956-2361-406b-8257-931c99b3a1b5" providerId="ADAL" clId="{04A5F51C-8614-4137-BE47-6E3BE3C26079}" dt="2023-08-31T16:57:11.833" v="223"/>
          <ac:spMkLst>
            <pc:docMk/>
            <pc:sldMk cId="3203027617" sldId="294"/>
            <ac:spMk id="2" creationId="{F05E8D8D-B3AB-439E-905E-0F56A43E3575}"/>
          </ac:spMkLst>
        </pc:spChg>
        <pc:spChg chg="del">
          <ac:chgData name="Ellsworth, Tricia" userId="01d6a956-2361-406b-8257-931c99b3a1b5" providerId="ADAL" clId="{04A5F51C-8614-4137-BE47-6E3BE3C26079}" dt="2023-08-31T16:57:11.833" v="223"/>
          <ac:spMkLst>
            <pc:docMk/>
            <pc:sldMk cId="3203027617" sldId="294"/>
            <ac:spMk id="3" creationId="{32F72000-9130-4E4C-A9AB-7A46D2BA1525}"/>
          </ac:spMkLst>
        </pc:spChg>
        <pc:spChg chg="add mod">
          <ac:chgData name="Ellsworth, Tricia" userId="01d6a956-2361-406b-8257-931c99b3a1b5" providerId="ADAL" clId="{04A5F51C-8614-4137-BE47-6E3BE3C26079}" dt="2023-08-31T16:57:11.833" v="223"/>
          <ac:spMkLst>
            <pc:docMk/>
            <pc:sldMk cId="3203027617" sldId="294"/>
            <ac:spMk id="4" creationId="{6BA1BAB3-F4E6-46B5-8DBD-FCB8B5629F00}"/>
          </ac:spMkLst>
        </pc:spChg>
        <pc:picChg chg="add mod modCrop">
          <ac:chgData name="Ellsworth, Tricia" userId="01d6a956-2361-406b-8257-931c99b3a1b5" providerId="ADAL" clId="{04A5F51C-8614-4137-BE47-6E3BE3C26079}" dt="2023-08-31T16:58:14.320" v="245" actId="732"/>
          <ac:picMkLst>
            <pc:docMk/>
            <pc:sldMk cId="3203027617" sldId="294"/>
            <ac:picMk id="5" creationId="{E5BBDE42-B079-445C-99EE-44A1DC9B6996}"/>
          </ac:picMkLst>
        </pc:picChg>
      </pc:sldChg>
      <pc:sldChg chg="modSp add">
        <pc:chgData name="Ellsworth, Tricia" userId="01d6a956-2361-406b-8257-931c99b3a1b5" providerId="ADAL" clId="{04A5F51C-8614-4137-BE47-6E3BE3C26079}" dt="2023-08-31T17:15:20.272" v="575" actId="14100"/>
        <pc:sldMkLst>
          <pc:docMk/>
          <pc:sldMk cId="1277844617" sldId="295"/>
        </pc:sldMkLst>
        <pc:spChg chg="mod">
          <ac:chgData name="Ellsworth, Tricia" userId="01d6a956-2361-406b-8257-931c99b3a1b5" providerId="ADAL" clId="{04A5F51C-8614-4137-BE47-6E3BE3C26079}" dt="2023-08-31T17:15:20.272" v="575" actId="14100"/>
          <ac:spMkLst>
            <pc:docMk/>
            <pc:sldMk cId="1277844617" sldId="295"/>
            <ac:spMk id="2" creationId="{4B0A6873-FE2F-4CFA-A569-96CEC4F134AB}"/>
          </ac:spMkLst>
        </pc:spChg>
      </pc:sldChg>
      <pc:sldChg chg="addSp modSp add del">
        <pc:chgData name="Ellsworth, Tricia" userId="01d6a956-2361-406b-8257-931c99b3a1b5" providerId="ADAL" clId="{04A5F51C-8614-4137-BE47-6E3BE3C26079}" dt="2023-08-31T17:07:08.029" v="336" actId="2696"/>
        <pc:sldMkLst>
          <pc:docMk/>
          <pc:sldMk cId="1728006442" sldId="295"/>
        </pc:sldMkLst>
        <pc:picChg chg="add mod modCrop">
          <ac:chgData name="Ellsworth, Tricia" userId="01d6a956-2361-406b-8257-931c99b3a1b5" providerId="ADAL" clId="{04A5F51C-8614-4137-BE47-6E3BE3C26079}" dt="2023-08-31T16:58:22.934" v="247" actId="732"/>
          <ac:picMkLst>
            <pc:docMk/>
            <pc:sldMk cId="1728006442" sldId="295"/>
            <ac:picMk id="3" creationId="{D64F1326-B3C9-47AD-8B30-603738A041F1}"/>
          </ac:picMkLst>
        </pc:picChg>
      </pc:sldChg>
      <pc:sldChg chg="add del">
        <pc:chgData name="Ellsworth, Tricia" userId="01d6a956-2361-406b-8257-931c99b3a1b5" providerId="ADAL" clId="{04A5F51C-8614-4137-BE47-6E3BE3C26079}" dt="2023-08-31T16:57:14.348" v="224" actId="2696"/>
        <pc:sldMkLst>
          <pc:docMk/>
          <pc:sldMk cId="4277533072" sldId="295"/>
        </pc:sldMkLst>
      </pc:sldChg>
      <pc:sldChg chg="addSp modSp add del">
        <pc:chgData name="Ellsworth, Tricia" userId="01d6a956-2361-406b-8257-931c99b3a1b5" providerId="ADAL" clId="{04A5F51C-8614-4137-BE47-6E3BE3C26079}" dt="2023-08-31T17:07:08.029" v="337" actId="2696"/>
        <pc:sldMkLst>
          <pc:docMk/>
          <pc:sldMk cId="5909302" sldId="296"/>
        </pc:sldMkLst>
        <pc:picChg chg="add mod modCrop">
          <ac:chgData name="Ellsworth, Tricia" userId="01d6a956-2361-406b-8257-931c99b3a1b5" providerId="ADAL" clId="{04A5F51C-8614-4137-BE47-6E3BE3C26079}" dt="2023-08-31T16:59:22.990" v="252" actId="18131"/>
          <ac:picMkLst>
            <pc:docMk/>
            <pc:sldMk cId="5909302" sldId="296"/>
            <ac:picMk id="3" creationId="{396FB58E-2311-410E-B25D-C83032E96104}"/>
          </ac:picMkLst>
        </pc:picChg>
      </pc:sldChg>
      <pc:sldChg chg="modSp add">
        <pc:chgData name="Ellsworth, Tricia" userId="01d6a956-2361-406b-8257-931c99b3a1b5" providerId="ADAL" clId="{04A5F51C-8614-4137-BE47-6E3BE3C26079}" dt="2023-08-31T17:15:33.688" v="589" actId="20577"/>
        <pc:sldMkLst>
          <pc:docMk/>
          <pc:sldMk cId="2284782199" sldId="296"/>
        </pc:sldMkLst>
        <pc:spChg chg="mod">
          <ac:chgData name="Ellsworth, Tricia" userId="01d6a956-2361-406b-8257-931c99b3a1b5" providerId="ADAL" clId="{04A5F51C-8614-4137-BE47-6E3BE3C26079}" dt="2023-08-31T17:15:33.688" v="589" actId="20577"/>
          <ac:spMkLst>
            <pc:docMk/>
            <pc:sldMk cId="2284782199" sldId="296"/>
            <ac:spMk id="2" creationId="{2C099053-6529-4375-AD13-CD982CCB5A93}"/>
          </ac:spMkLst>
        </pc:spChg>
      </pc:sldChg>
      <pc:sldChg chg="addSp modSp add del">
        <pc:chgData name="Ellsworth, Tricia" userId="01d6a956-2361-406b-8257-931c99b3a1b5" providerId="ADAL" clId="{04A5F51C-8614-4137-BE47-6E3BE3C26079}" dt="2023-08-31T17:07:08.029" v="338" actId="2696"/>
        <pc:sldMkLst>
          <pc:docMk/>
          <pc:sldMk cId="812828514" sldId="297"/>
        </pc:sldMkLst>
        <pc:picChg chg="add mod modCrop">
          <ac:chgData name="Ellsworth, Tricia" userId="01d6a956-2361-406b-8257-931c99b3a1b5" providerId="ADAL" clId="{04A5F51C-8614-4137-BE47-6E3BE3C26079}" dt="2023-08-31T16:58:46.414" v="251" actId="732"/>
          <ac:picMkLst>
            <pc:docMk/>
            <pc:sldMk cId="812828514" sldId="297"/>
            <ac:picMk id="3" creationId="{A03701F7-5FA8-4CA4-B62B-07D787DCEC27}"/>
          </ac:picMkLst>
        </pc:picChg>
      </pc:sldChg>
      <pc:sldChg chg="modSp add">
        <pc:chgData name="Ellsworth, Tricia" userId="01d6a956-2361-406b-8257-931c99b3a1b5" providerId="ADAL" clId="{04A5F51C-8614-4137-BE47-6E3BE3C26079}" dt="2023-08-31T17:15:54.261" v="635" actId="20577"/>
        <pc:sldMkLst>
          <pc:docMk/>
          <pc:sldMk cId="1550392732" sldId="297"/>
        </pc:sldMkLst>
        <pc:spChg chg="mod">
          <ac:chgData name="Ellsworth, Tricia" userId="01d6a956-2361-406b-8257-931c99b3a1b5" providerId="ADAL" clId="{04A5F51C-8614-4137-BE47-6E3BE3C26079}" dt="2023-08-31T17:15:54.261" v="635" actId="20577"/>
          <ac:spMkLst>
            <pc:docMk/>
            <pc:sldMk cId="1550392732" sldId="297"/>
            <ac:spMk id="2" creationId="{1ED8220A-06A9-499E-A156-22EEB43C236C}"/>
          </ac:spMkLst>
        </pc:spChg>
      </pc:sldChg>
      <pc:sldChg chg="addSp modSp add del">
        <pc:chgData name="Ellsworth, Tricia" userId="01d6a956-2361-406b-8257-931c99b3a1b5" providerId="ADAL" clId="{04A5F51C-8614-4137-BE47-6E3BE3C26079}" dt="2023-08-31T17:07:08.044" v="339" actId="2696"/>
        <pc:sldMkLst>
          <pc:docMk/>
          <pc:sldMk cId="3943708529" sldId="298"/>
        </pc:sldMkLst>
        <pc:picChg chg="add mod modCrop">
          <ac:chgData name="Ellsworth, Tricia" userId="01d6a956-2361-406b-8257-931c99b3a1b5" providerId="ADAL" clId="{04A5F51C-8614-4137-BE47-6E3BE3C26079}" dt="2023-08-31T16:59:52.998" v="255" actId="732"/>
          <ac:picMkLst>
            <pc:docMk/>
            <pc:sldMk cId="3943708529" sldId="298"/>
            <ac:picMk id="3" creationId="{15164A98-5013-4F70-B5E1-288C2643B494}"/>
          </ac:picMkLst>
        </pc:picChg>
      </pc:sldChg>
      <pc:sldChg chg="addSp modSp add del">
        <pc:chgData name="Ellsworth, Tricia" userId="01d6a956-2361-406b-8257-931c99b3a1b5" providerId="ADAL" clId="{04A5F51C-8614-4137-BE47-6E3BE3C26079}" dt="2023-08-31T17:07:08.044" v="340" actId="2696"/>
        <pc:sldMkLst>
          <pc:docMk/>
          <pc:sldMk cId="129115817" sldId="299"/>
        </pc:sldMkLst>
        <pc:picChg chg="add mod modCrop">
          <ac:chgData name="Ellsworth, Tricia" userId="01d6a956-2361-406b-8257-931c99b3a1b5" providerId="ADAL" clId="{04A5F51C-8614-4137-BE47-6E3BE3C26079}" dt="2023-08-31T17:00:01.358" v="257" actId="732"/>
          <ac:picMkLst>
            <pc:docMk/>
            <pc:sldMk cId="129115817" sldId="299"/>
            <ac:picMk id="3" creationId="{4CCFF6D7-BBE2-45C6-B580-199732E1C6E0}"/>
          </ac:picMkLst>
        </pc:picChg>
      </pc:sldChg>
      <pc:sldChg chg="addSp modSp add del">
        <pc:chgData name="Ellsworth, Tricia" userId="01d6a956-2361-406b-8257-931c99b3a1b5" providerId="ADAL" clId="{04A5F51C-8614-4137-BE47-6E3BE3C26079}" dt="2023-08-31T17:07:08.044" v="342" actId="2696"/>
        <pc:sldMkLst>
          <pc:docMk/>
          <pc:sldMk cId="3807805778" sldId="300"/>
        </pc:sldMkLst>
        <pc:picChg chg="add mod modCrop">
          <ac:chgData name="Ellsworth, Tricia" userId="01d6a956-2361-406b-8257-931c99b3a1b5" providerId="ADAL" clId="{04A5F51C-8614-4137-BE47-6E3BE3C26079}" dt="2023-08-31T17:00:20.782" v="261" actId="732"/>
          <ac:picMkLst>
            <pc:docMk/>
            <pc:sldMk cId="3807805778" sldId="300"/>
            <ac:picMk id="3" creationId="{52779D17-7D75-41A5-BB35-2257680E469D}"/>
          </ac:picMkLst>
        </pc:picChg>
      </pc:sldChg>
      <pc:sldChg chg="addSp modSp add del ord">
        <pc:chgData name="Ellsworth, Tricia" userId="01d6a956-2361-406b-8257-931c99b3a1b5" providerId="ADAL" clId="{04A5F51C-8614-4137-BE47-6E3BE3C26079}" dt="2023-08-31T17:07:08.044" v="341" actId="2696"/>
        <pc:sldMkLst>
          <pc:docMk/>
          <pc:sldMk cId="477594122" sldId="301"/>
        </pc:sldMkLst>
        <pc:picChg chg="add mod modCrop">
          <ac:chgData name="Ellsworth, Tricia" userId="01d6a956-2361-406b-8257-931c99b3a1b5" providerId="ADAL" clId="{04A5F51C-8614-4137-BE47-6E3BE3C26079}" dt="2023-08-31T17:00:11.998" v="259" actId="732"/>
          <ac:picMkLst>
            <pc:docMk/>
            <pc:sldMk cId="477594122" sldId="301"/>
            <ac:picMk id="3" creationId="{D2EF517E-67D7-4186-941F-5AC032ED7FA7}"/>
          </ac:picMkLst>
        </pc:picChg>
      </pc:sldChg>
      <pc:sldChg chg="add del">
        <pc:chgData name="Ellsworth, Tricia" userId="01d6a956-2361-406b-8257-931c99b3a1b5" providerId="ADAL" clId="{04A5F51C-8614-4137-BE47-6E3BE3C26079}" dt="2023-08-31T17:00:23.518" v="262" actId="2696"/>
        <pc:sldMkLst>
          <pc:docMk/>
          <pc:sldMk cId="849474622" sldId="302"/>
        </pc:sldMkLst>
      </pc:sldChg>
      <pc:sldChg chg="addSp modSp add del">
        <pc:chgData name="Ellsworth, Tricia" userId="01d6a956-2361-406b-8257-931c99b3a1b5" providerId="ADAL" clId="{04A5F51C-8614-4137-BE47-6E3BE3C26079}" dt="2023-08-31T17:07:08.044" v="343" actId="2696"/>
        <pc:sldMkLst>
          <pc:docMk/>
          <pc:sldMk cId="1198983863" sldId="303"/>
        </pc:sldMkLst>
        <pc:picChg chg="add mod modCrop">
          <ac:chgData name="Ellsworth, Tricia" userId="01d6a956-2361-406b-8257-931c99b3a1b5" providerId="ADAL" clId="{04A5F51C-8614-4137-BE47-6E3BE3C26079}" dt="2023-08-31T17:00:33.582" v="264" actId="732"/>
          <ac:picMkLst>
            <pc:docMk/>
            <pc:sldMk cId="1198983863" sldId="303"/>
            <ac:picMk id="3" creationId="{D2DAF61E-EBA8-4269-9F3C-DC42AC2026D0}"/>
          </ac:picMkLst>
        </pc:picChg>
      </pc:sldChg>
      <pc:sldChg chg="addSp modSp add del">
        <pc:chgData name="Ellsworth, Tricia" userId="01d6a956-2361-406b-8257-931c99b3a1b5" providerId="ADAL" clId="{04A5F51C-8614-4137-BE47-6E3BE3C26079}" dt="2023-08-31T17:07:08.060" v="345" actId="2696"/>
        <pc:sldMkLst>
          <pc:docMk/>
          <pc:sldMk cId="1505400908" sldId="304"/>
        </pc:sldMkLst>
        <pc:picChg chg="add mod modCrop">
          <ac:chgData name="Ellsworth, Tricia" userId="01d6a956-2361-406b-8257-931c99b3a1b5" providerId="ADAL" clId="{04A5F51C-8614-4137-BE47-6E3BE3C26079}" dt="2023-08-31T17:01:45.918" v="277" actId="732"/>
          <ac:picMkLst>
            <pc:docMk/>
            <pc:sldMk cId="1505400908" sldId="304"/>
            <ac:picMk id="3" creationId="{13EFA302-91F4-455B-9693-D89F89552E10}"/>
          </ac:picMkLst>
        </pc:picChg>
      </pc:sldChg>
      <pc:sldChg chg="addSp modSp add del">
        <pc:chgData name="Ellsworth, Tricia" userId="01d6a956-2361-406b-8257-931c99b3a1b5" providerId="ADAL" clId="{04A5F51C-8614-4137-BE47-6E3BE3C26079}" dt="2023-08-31T17:07:08.060" v="346" actId="2696"/>
        <pc:sldMkLst>
          <pc:docMk/>
          <pc:sldMk cId="1175951569" sldId="305"/>
        </pc:sldMkLst>
        <pc:picChg chg="add mod modCrop">
          <ac:chgData name="Ellsworth, Tricia" userId="01d6a956-2361-406b-8257-931c99b3a1b5" providerId="ADAL" clId="{04A5F51C-8614-4137-BE47-6E3BE3C26079}" dt="2023-08-31T17:01:55.101" v="279" actId="732"/>
          <ac:picMkLst>
            <pc:docMk/>
            <pc:sldMk cId="1175951569" sldId="305"/>
            <ac:picMk id="3" creationId="{EC4BA3A1-2A3B-41DC-81FB-9A2EF778702B}"/>
          </ac:picMkLst>
        </pc:picChg>
      </pc:sldChg>
      <pc:sldChg chg="addSp modSp add del">
        <pc:chgData name="Ellsworth, Tricia" userId="01d6a956-2361-406b-8257-931c99b3a1b5" providerId="ADAL" clId="{04A5F51C-8614-4137-BE47-6E3BE3C26079}" dt="2023-08-31T17:07:08.060" v="349" actId="2696"/>
        <pc:sldMkLst>
          <pc:docMk/>
          <pc:sldMk cId="801488446" sldId="306"/>
        </pc:sldMkLst>
        <pc:picChg chg="add mod modCrop">
          <ac:chgData name="Ellsworth, Tricia" userId="01d6a956-2361-406b-8257-931c99b3a1b5" providerId="ADAL" clId="{04A5F51C-8614-4137-BE47-6E3BE3C26079}" dt="2023-08-31T17:02:46.493" v="291" actId="732"/>
          <ac:picMkLst>
            <pc:docMk/>
            <pc:sldMk cId="801488446" sldId="306"/>
            <ac:picMk id="3" creationId="{B9307C81-6CCE-476A-B0DE-B0D375E89FD9}"/>
          </ac:picMkLst>
        </pc:picChg>
      </pc:sldChg>
      <pc:sldChg chg="add del">
        <pc:chgData name="Ellsworth, Tricia" userId="01d6a956-2361-406b-8257-931c99b3a1b5" providerId="ADAL" clId="{04A5F51C-8614-4137-BE47-6E3BE3C26079}" dt="2023-08-31T17:01:58.284" v="280" actId="2696"/>
        <pc:sldMkLst>
          <pc:docMk/>
          <pc:sldMk cId="3869110461" sldId="306"/>
        </pc:sldMkLst>
      </pc:sldChg>
      <pc:sldChg chg="addSp modSp add del ord">
        <pc:chgData name="Ellsworth, Tricia" userId="01d6a956-2361-406b-8257-931c99b3a1b5" providerId="ADAL" clId="{04A5F51C-8614-4137-BE47-6E3BE3C26079}" dt="2023-08-31T17:07:08.076" v="351" actId="2696"/>
        <pc:sldMkLst>
          <pc:docMk/>
          <pc:sldMk cId="1726238325" sldId="307"/>
        </pc:sldMkLst>
        <pc:picChg chg="add mod modCrop">
          <ac:chgData name="Ellsworth, Tricia" userId="01d6a956-2361-406b-8257-931c99b3a1b5" providerId="ADAL" clId="{04A5F51C-8614-4137-BE47-6E3BE3C26079}" dt="2023-08-31T17:05:33.949" v="317" actId="1076"/>
          <ac:picMkLst>
            <pc:docMk/>
            <pc:sldMk cId="1726238325" sldId="307"/>
            <ac:picMk id="3" creationId="{0DCC4546-9115-4ECE-B426-24FEAC74BB8C}"/>
          </ac:picMkLst>
        </pc:picChg>
        <pc:picChg chg="add mod modCrop">
          <ac:chgData name="Ellsworth, Tricia" userId="01d6a956-2361-406b-8257-931c99b3a1b5" providerId="ADAL" clId="{04A5F51C-8614-4137-BE47-6E3BE3C26079}" dt="2023-08-31T17:05:52.367" v="323" actId="1076"/>
          <ac:picMkLst>
            <pc:docMk/>
            <pc:sldMk cId="1726238325" sldId="307"/>
            <ac:picMk id="4" creationId="{483CEE48-6212-413E-97D9-6CC1D52DE54C}"/>
          </ac:picMkLst>
        </pc:picChg>
      </pc:sldChg>
      <pc:sldChg chg="add del">
        <pc:chgData name="Ellsworth, Tricia" userId="01d6a956-2361-406b-8257-931c99b3a1b5" providerId="ADAL" clId="{04A5F51C-8614-4137-BE47-6E3BE3C26079}" dt="2023-08-31T17:01:58.284" v="281" actId="2696"/>
        <pc:sldMkLst>
          <pc:docMk/>
          <pc:sldMk cId="3404019530" sldId="307"/>
        </pc:sldMkLst>
      </pc:sldChg>
      <pc:sldChg chg="addSp modSp add del ord">
        <pc:chgData name="Ellsworth, Tricia" userId="01d6a956-2361-406b-8257-931c99b3a1b5" providerId="ADAL" clId="{04A5F51C-8614-4137-BE47-6E3BE3C26079}" dt="2023-08-31T17:07:08.060" v="348" actId="2696"/>
        <pc:sldMkLst>
          <pc:docMk/>
          <pc:sldMk cId="1002257798" sldId="308"/>
        </pc:sldMkLst>
        <pc:picChg chg="add mod modCrop">
          <ac:chgData name="Ellsworth, Tricia" userId="01d6a956-2361-406b-8257-931c99b3a1b5" providerId="ADAL" clId="{04A5F51C-8614-4137-BE47-6E3BE3C26079}" dt="2023-08-31T17:02:35.472" v="289" actId="732"/>
          <ac:picMkLst>
            <pc:docMk/>
            <pc:sldMk cId="1002257798" sldId="308"/>
            <ac:picMk id="3" creationId="{16062590-A67D-48A9-84C1-B6AEE22A22AC}"/>
          </ac:picMkLst>
        </pc:picChg>
      </pc:sldChg>
      <pc:sldChg chg="addSp delSp add del">
        <pc:chgData name="Ellsworth, Tricia" userId="01d6a956-2361-406b-8257-931c99b3a1b5" providerId="ADAL" clId="{04A5F51C-8614-4137-BE47-6E3BE3C26079}" dt="2023-08-31T17:05:38.173" v="319" actId="2696"/>
        <pc:sldMkLst>
          <pc:docMk/>
          <pc:sldMk cId="3378615574" sldId="309"/>
        </pc:sldMkLst>
        <pc:picChg chg="add del">
          <ac:chgData name="Ellsworth, Tricia" userId="01d6a956-2361-406b-8257-931c99b3a1b5" providerId="ADAL" clId="{04A5F51C-8614-4137-BE47-6E3BE3C26079}" dt="2023-08-31T17:05:36.447" v="318"/>
          <ac:picMkLst>
            <pc:docMk/>
            <pc:sldMk cId="3378615574" sldId="309"/>
            <ac:picMk id="3" creationId="{74FE162C-C5DA-430C-9FCE-A7B36314F401}"/>
          </ac:picMkLst>
        </pc:picChg>
      </pc:sldChg>
      <pc:sldChg chg="addSp modSp add del ord">
        <pc:chgData name="Ellsworth, Tricia" userId="01d6a956-2361-406b-8257-931c99b3a1b5" providerId="ADAL" clId="{04A5F51C-8614-4137-BE47-6E3BE3C26079}" dt="2023-08-31T17:07:08.076" v="353" actId="2696"/>
        <pc:sldMkLst>
          <pc:docMk/>
          <pc:sldMk cId="3607064275" sldId="310"/>
        </pc:sldMkLst>
        <pc:picChg chg="add mod modCrop">
          <ac:chgData name="Ellsworth, Tricia" userId="01d6a956-2361-406b-8257-931c99b3a1b5" providerId="ADAL" clId="{04A5F51C-8614-4137-BE47-6E3BE3C26079}" dt="2023-08-31T17:06:08.916" v="326" actId="732"/>
          <ac:picMkLst>
            <pc:docMk/>
            <pc:sldMk cId="3607064275" sldId="310"/>
            <ac:picMk id="3" creationId="{C85BBC76-84CA-49EC-946B-9C4919723CA7}"/>
          </ac:picMkLst>
        </pc:picChg>
      </pc:sldChg>
      <pc:sldChg chg="addSp delSp add del ord">
        <pc:chgData name="Ellsworth, Tricia" userId="01d6a956-2361-406b-8257-931c99b3a1b5" providerId="ADAL" clId="{04A5F51C-8614-4137-BE47-6E3BE3C26079}" dt="2023-08-31T17:05:11.447" v="314" actId="2696"/>
        <pc:sldMkLst>
          <pc:docMk/>
          <pc:sldMk cId="347336493" sldId="311"/>
        </pc:sldMkLst>
        <pc:picChg chg="add del">
          <ac:chgData name="Ellsworth, Tricia" userId="01d6a956-2361-406b-8257-931c99b3a1b5" providerId="ADAL" clId="{04A5F51C-8614-4137-BE47-6E3BE3C26079}" dt="2023-08-31T17:04:59.954" v="310"/>
          <ac:picMkLst>
            <pc:docMk/>
            <pc:sldMk cId="347336493" sldId="311"/>
            <ac:picMk id="3" creationId="{B3810376-A907-4881-BC98-ABE131EB69FD}"/>
          </ac:picMkLst>
        </pc:picChg>
      </pc:sldChg>
      <pc:sldChg chg="addSp modSp add del">
        <pc:chgData name="Ellsworth, Tricia" userId="01d6a956-2361-406b-8257-931c99b3a1b5" providerId="ADAL" clId="{04A5F51C-8614-4137-BE47-6E3BE3C26079}" dt="2023-08-31T17:07:08.091" v="355" actId="2696"/>
        <pc:sldMkLst>
          <pc:docMk/>
          <pc:sldMk cId="393680666" sldId="312"/>
        </pc:sldMkLst>
        <pc:picChg chg="add mod modCrop">
          <ac:chgData name="Ellsworth, Tricia" userId="01d6a956-2361-406b-8257-931c99b3a1b5" providerId="ADAL" clId="{04A5F51C-8614-4137-BE47-6E3BE3C26079}" dt="2023-08-31T17:06:45.101" v="332" actId="732"/>
          <ac:picMkLst>
            <pc:docMk/>
            <pc:sldMk cId="393680666" sldId="312"/>
            <ac:picMk id="3" creationId="{3AF9B76B-7DA4-4AD5-9194-72CEA9586F3D}"/>
          </ac:picMkLst>
        </pc:picChg>
      </pc:sldChg>
      <pc:sldChg chg="addSp modSp add del ord">
        <pc:chgData name="Ellsworth, Tricia" userId="01d6a956-2361-406b-8257-931c99b3a1b5" providerId="ADAL" clId="{04A5F51C-8614-4137-BE47-6E3BE3C26079}" dt="2023-08-31T17:07:08.076" v="354" actId="2696"/>
        <pc:sldMkLst>
          <pc:docMk/>
          <pc:sldMk cId="3393245297" sldId="313"/>
        </pc:sldMkLst>
        <pc:picChg chg="add mod modCrop">
          <ac:chgData name="Ellsworth, Tricia" userId="01d6a956-2361-406b-8257-931c99b3a1b5" providerId="ADAL" clId="{04A5F51C-8614-4137-BE47-6E3BE3C26079}" dt="2023-08-31T17:06:27.520" v="329" actId="1076"/>
          <ac:picMkLst>
            <pc:docMk/>
            <pc:sldMk cId="3393245297" sldId="313"/>
            <ac:picMk id="3" creationId="{5DC9FF76-2366-4DD2-B1C1-6A3187C363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3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0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3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9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2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5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5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1A1625-A668-468A-A1F5-8CEABB69A0A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65308A-40C4-4E19-B7E4-4EAA06F778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1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1124-FE17-4D43-81BD-FCD7A4A71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Edutyping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EA9DA-35CC-471A-BECB-77E06E980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About Computers</a:t>
            </a:r>
          </a:p>
        </p:txBody>
      </p:sp>
    </p:spTree>
    <p:extLst>
      <p:ext uri="{BB962C8B-B14F-4D97-AF65-F5344CB8AC3E}">
        <p14:creationId xmlns:p14="http://schemas.microsoft.com/office/powerpoint/2010/main" val="46880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84895-A007-43CC-BC5A-2F6DB80C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B96DD-5641-448A-BBB6-7EBFBE547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41" t="29523" r="34509" b="46905"/>
          <a:stretch/>
        </p:blipFill>
        <p:spPr>
          <a:xfrm>
            <a:off x="1805398" y="2005999"/>
            <a:ext cx="8197235" cy="32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DF7F-617B-4BC8-9277-09F0A73A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A9295-78E6-47E3-B3BD-FF6FC1141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5" t="57076" r="35395" b="23595"/>
          <a:stretch/>
        </p:blipFill>
        <p:spPr>
          <a:xfrm>
            <a:off x="2450844" y="2357308"/>
            <a:ext cx="7086850" cy="23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8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48ED-BFAF-4068-9780-49A1F1EB2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46F08-64BA-4AF3-A516-620137E67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51" t="52398" r="34342" b="25847"/>
          <a:stretch/>
        </p:blipFill>
        <p:spPr>
          <a:xfrm>
            <a:off x="2402094" y="2192014"/>
            <a:ext cx="7448772" cy="265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36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2122-7ECB-46AE-A30B-80D83C5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Parts of a Computer</a:t>
            </a:r>
            <a:br>
              <a:rPr lang="en-US" dirty="0"/>
            </a:br>
            <a:r>
              <a:rPr lang="en-US" dirty="0"/>
              <a:t> Review Packet </a:t>
            </a:r>
          </a:p>
        </p:txBody>
      </p:sp>
    </p:spTree>
    <p:extLst>
      <p:ext uri="{BB962C8B-B14F-4D97-AF65-F5344CB8AC3E}">
        <p14:creationId xmlns:p14="http://schemas.microsoft.com/office/powerpoint/2010/main" val="219589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2E46-4AE2-4EDE-BD4B-5290399B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Computer Run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DD5D8-80D9-4478-9BE0-6AC63FE51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8" t="21988" r="32501" b="65848"/>
          <a:stretch/>
        </p:blipFill>
        <p:spPr>
          <a:xfrm>
            <a:off x="737789" y="2564971"/>
            <a:ext cx="10140528" cy="19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4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57DE-47E6-4EC2-AA06-75604160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5D98C-B4A8-4DFF-A90A-EA62422E1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9" t="42690" r="32500" b="13217"/>
          <a:stretch/>
        </p:blipFill>
        <p:spPr>
          <a:xfrm>
            <a:off x="2507865" y="1921078"/>
            <a:ext cx="6157962" cy="42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22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0FAE-A8D9-470C-A51B-002EA530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D9FDD-A467-499C-BB03-9AC2CBCED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7" t="22456" r="33816" b="44795"/>
          <a:stretch/>
        </p:blipFill>
        <p:spPr>
          <a:xfrm>
            <a:off x="2214988" y="1976269"/>
            <a:ext cx="6652176" cy="352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7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2889-2940-4E14-831A-7DAF9C521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E003B-995F-43FB-8E09-D7EEBE9BE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7" t="21287" r="33684" b="42456"/>
          <a:stretch/>
        </p:blipFill>
        <p:spPr>
          <a:xfrm>
            <a:off x="2802217" y="2105784"/>
            <a:ext cx="6152668" cy="35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3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CF00-58D7-4DE3-AE6B-890F1DF5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76F0E-8CDA-4D69-936F-CA711995B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4" t="41403" r="32500" b="22573"/>
          <a:stretch/>
        </p:blipFill>
        <p:spPr>
          <a:xfrm>
            <a:off x="2158557" y="1954635"/>
            <a:ext cx="7103948" cy="40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55B9-CBA4-4746-9176-F9D606E3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41777-2940-4BF6-940D-58F35413A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8" t="42691" r="33025" b="19299"/>
          <a:stretch/>
        </p:blipFill>
        <p:spPr>
          <a:xfrm>
            <a:off x="2978091" y="1987171"/>
            <a:ext cx="5843543" cy="35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8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035BD9-B0E6-45D0-9078-F19E4D72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Computer</a:t>
            </a:r>
          </a:p>
        </p:txBody>
      </p:sp>
    </p:spTree>
    <p:extLst>
      <p:ext uri="{BB962C8B-B14F-4D97-AF65-F5344CB8AC3E}">
        <p14:creationId xmlns:p14="http://schemas.microsoft.com/office/powerpoint/2010/main" val="506957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6873-FE2F-4CFA-A569-96CEC4F1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77898" cy="1450757"/>
          </a:xfrm>
        </p:spPr>
        <p:txBody>
          <a:bodyPr/>
          <a:lstStyle/>
          <a:p>
            <a:r>
              <a:rPr lang="en-US" dirty="0"/>
              <a:t>Complete What Makes a Computer Run Review Packet</a:t>
            </a:r>
          </a:p>
        </p:txBody>
      </p:sp>
    </p:spTree>
    <p:extLst>
      <p:ext uri="{BB962C8B-B14F-4D97-AF65-F5344CB8AC3E}">
        <p14:creationId xmlns:p14="http://schemas.microsoft.com/office/powerpoint/2010/main" val="127784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6450-18DE-44AC-B5BF-22FE7329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Mouse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5CAC2-FDE5-4BD3-ABDC-86728B36C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3" t="29240" r="32763" b="44093"/>
          <a:stretch/>
        </p:blipFill>
        <p:spPr>
          <a:xfrm>
            <a:off x="2065015" y="2013651"/>
            <a:ext cx="7769149" cy="33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34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D7E5-F2DB-4F48-855F-E51B3293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13BB7-20EA-464B-AAE7-0CB5982EF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34993" r="33026" b="23727"/>
          <a:stretch/>
        </p:blipFill>
        <p:spPr>
          <a:xfrm>
            <a:off x="2894202" y="1904300"/>
            <a:ext cx="6140234" cy="41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B7ED-6458-4F21-95CB-6FE8A7CB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6233A-36E9-4222-A7D5-64083225D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5" t="45260" r="32368" b="13918"/>
          <a:stretch/>
        </p:blipFill>
        <p:spPr>
          <a:xfrm>
            <a:off x="4965825" y="1918589"/>
            <a:ext cx="6858347" cy="4440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04760F-DBBF-4295-8B26-AA48E376F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7" t="24653" r="33130" b="54193"/>
          <a:stretch/>
        </p:blipFill>
        <p:spPr>
          <a:xfrm>
            <a:off x="631144" y="1801143"/>
            <a:ext cx="4334681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4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6232-240C-4D3F-86DB-0D8B4A57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0BBC4F-D605-4534-A78A-7B10871D3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40234" r="32368" b="34737"/>
          <a:stretch/>
        </p:blipFill>
        <p:spPr>
          <a:xfrm>
            <a:off x="2196060" y="1904301"/>
            <a:ext cx="8296355" cy="321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361A-7509-4D7C-96D4-DA9098B6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7A260-8052-4153-B358-F5EAD52A0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62" t="31961" r="33399" b="39710"/>
          <a:stretch/>
        </p:blipFill>
        <p:spPr>
          <a:xfrm>
            <a:off x="2690480" y="2168341"/>
            <a:ext cx="6622184" cy="30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9053-6529-4375-AD13-CD982CCB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Using a Mouse Review Packet</a:t>
            </a:r>
          </a:p>
        </p:txBody>
      </p:sp>
    </p:spTree>
    <p:extLst>
      <p:ext uri="{BB962C8B-B14F-4D97-AF65-F5344CB8AC3E}">
        <p14:creationId xmlns:p14="http://schemas.microsoft.com/office/powerpoint/2010/main" val="2284782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BD1F-6F71-49F6-8CD7-29E35179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Lab Rules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1D803-4C26-469B-9673-46073F589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26901" r="33290" b="58288"/>
          <a:stretch/>
        </p:blipFill>
        <p:spPr>
          <a:xfrm>
            <a:off x="159391" y="1922188"/>
            <a:ext cx="11192309" cy="26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18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FA4D-A903-4678-A836-20419B7F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2EB0E4-6453-47BB-8810-01AE9A455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4" t="50000" r="34737" b="27251"/>
          <a:stretch/>
        </p:blipFill>
        <p:spPr>
          <a:xfrm>
            <a:off x="2785219" y="2418683"/>
            <a:ext cx="6621562" cy="25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14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E90D-BC98-47EE-BB79-3FAA51B1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E60E5-1CE2-45EA-BE3B-5F8976F8D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7" t="21886" r="33816" b="56959"/>
          <a:stretch/>
        </p:blipFill>
        <p:spPr>
          <a:xfrm>
            <a:off x="2262455" y="2343225"/>
            <a:ext cx="7667089" cy="26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0D4D-BC9F-5B87-38C7-BB5B8E40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CFDAB-75F8-DF2C-E274-D5A827A8B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63" t="24652" r="31053" b="52281"/>
          <a:stretch/>
        </p:blipFill>
        <p:spPr>
          <a:xfrm>
            <a:off x="1017382" y="1923973"/>
            <a:ext cx="10259601" cy="34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56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2B3A4-32E8-41A3-B3FE-E32242B8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9714B-2F34-45A6-A9E6-39A035D61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45146" r="32895" b="30994"/>
          <a:stretch/>
        </p:blipFill>
        <p:spPr>
          <a:xfrm>
            <a:off x="2435065" y="2203692"/>
            <a:ext cx="6534973" cy="245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41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4B6E-E019-4060-8DE2-8B3A304B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EDE2A-2E10-4042-8635-4499BC286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9" t="69327" r="32763" b="11345"/>
          <a:stretch/>
        </p:blipFill>
        <p:spPr>
          <a:xfrm>
            <a:off x="1311218" y="1996018"/>
            <a:ext cx="8811418" cy="26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6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7F05B-D300-4956-AF2C-F8168726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74E1E-9AA8-4B84-8626-694D4CD8F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5" t="21754" r="34211" b="57193"/>
          <a:stretch/>
        </p:blipFill>
        <p:spPr>
          <a:xfrm>
            <a:off x="1922109" y="2127824"/>
            <a:ext cx="8067702" cy="277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27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F140-751E-425C-92D1-4C7DD251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FCE405-AF45-4C68-8FF3-DA8C02F23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4" t="43976" r="34079" b="32398"/>
          <a:stretch/>
        </p:blipFill>
        <p:spPr>
          <a:xfrm>
            <a:off x="2310771" y="2046914"/>
            <a:ext cx="7669105" cy="30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1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03B6-79F5-4BA4-85DA-68F620CA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475D6-DBB6-4467-AB0F-C47CBEA44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8" t="45345" r="35263" b="26760"/>
          <a:stretch/>
        </p:blipFill>
        <p:spPr>
          <a:xfrm>
            <a:off x="2263599" y="2142848"/>
            <a:ext cx="7389491" cy="35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87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220A-06A9-499E-A156-22EEB43C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 Computer Lab Rules Review Packet</a:t>
            </a:r>
          </a:p>
        </p:txBody>
      </p:sp>
    </p:spTree>
    <p:extLst>
      <p:ext uri="{BB962C8B-B14F-4D97-AF65-F5344CB8AC3E}">
        <p14:creationId xmlns:p14="http://schemas.microsoft.com/office/powerpoint/2010/main" val="155039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A292-A087-41DD-AFD6-A29F032E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42E59-0046-47CA-9093-C35FB4134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20818" r="31711" b="19298"/>
          <a:stretch/>
        </p:blipFill>
        <p:spPr>
          <a:xfrm>
            <a:off x="2080728" y="-77290"/>
            <a:ext cx="6772482" cy="61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5EE2-55C2-47AF-B4CE-D1CD095F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5AFAF-326D-4992-A4D2-FF3BCE165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3" t="24653" r="33421" b="52982"/>
          <a:stretch/>
        </p:blipFill>
        <p:spPr>
          <a:xfrm>
            <a:off x="1962889" y="1841689"/>
            <a:ext cx="8266222" cy="30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C34FB-805D-4EB5-A32F-919B6FE36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2143E-AE5C-4D01-92F8-415EE5D65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50000" r="36579" b="28655"/>
          <a:stretch/>
        </p:blipFill>
        <p:spPr>
          <a:xfrm>
            <a:off x="2791045" y="2098315"/>
            <a:ext cx="6853940" cy="2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9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E7DC-0182-42E9-84FF-1A0F393B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A7C88-E602-4299-A5AA-CB61DFF12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3" t="21287" r="35263" b="56959"/>
          <a:stretch/>
        </p:blipFill>
        <p:spPr>
          <a:xfrm>
            <a:off x="2484646" y="2198064"/>
            <a:ext cx="7052313" cy="26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1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7CC9-8077-4256-8B36-59DF0C53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C323D-595C-41CD-B9EA-7DD850C7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05" t="43275" r="33816" b="33801"/>
          <a:stretch/>
        </p:blipFill>
        <p:spPr>
          <a:xfrm>
            <a:off x="2479452" y="2321836"/>
            <a:ext cx="6789354" cy="25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3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2BB2-CF91-4DFE-92EB-3C9E761FA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9FE53-9B83-497C-9E2B-474C98C00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0" t="69092" r="32237" b="11579"/>
          <a:stretch/>
        </p:blipFill>
        <p:spPr>
          <a:xfrm>
            <a:off x="2393878" y="2312550"/>
            <a:ext cx="7404243" cy="2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526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1D2BA6EF5EBE4D8FE56C3D7FFA7028" ma:contentTypeVersion="32" ma:contentTypeDescription="Create a new document." ma:contentTypeScope="" ma:versionID="b1f2bee11412d181e74bcdfc69bc55f4">
  <xsd:schema xmlns:xsd="http://www.w3.org/2001/XMLSchema" xmlns:xs="http://www.w3.org/2001/XMLSchema" xmlns:p="http://schemas.microsoft.com/office/2006/metadata/properties" xmlns:ns3="968dbe4d-483c-4bd7-8c7b-287a3305d3b6" xmlns:ns4="d2816622-cc35-45ff-b38d-8694946a657f" targetNamespace="http://schemas.microsoft.com/office/2006/metadata/properties" ma:root="true" ma:fieldsID="ed715b01663a6ee660ce41e3db3d5f32" ns3:_="" ns4:_="">
    <xsd:import namespace="968dbe4d-483c-4bd7-8c7b-287a3305d3b6"/>
    <xsd:import namespace="d2816622-cc35-45ff-b38d-8694946a65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TeamsChannelId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dbe4d-483c-4bd7-8c7b-287a3305d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6622-cc35-45ff-b38d-8694946a657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30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38" nillable="true" ma:displayName="_activity" ma:hidden="true" ma:internalName="_activity">
      <xsd:simpleType>
        <xsd:restriction base="dms:Note"/>
      </xsd:simpleType>
    </xsd:element>
    <xsd:element name="MediaServiceObjectDetectorVersions" ma:index="3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d2816622-cc35-45ff-b38d-8694946a657f" xsi:nil="true"/>
    <AppVersion xmlns="d2816622-cc35-45ff-b38d-8694946a657f" xsi:nil="true"/>
    <DefaultSectionNames xmlns="d2816622-cc35-45ff-b38d-8694946a657f" xsi:nil="true"/>
    <Is_Collaboration_Space_Locked xmlns="d2816622-cc35-45ff-b38d-8694946a657f" xsi:nil="true"/>
    <Self_Registration_Enabled xmlns="d2816622-cc35-45ff-b38d-8694946a657f" xsi:nil="true"/>
    <FolderType xmlns="d2816622-cc35-45ff-b38d-8694946a657f" xsi:nil="true"/>
    <Students xmlns="d2816622-cc35-45ff-b38d-8694946a657f">
      <UserInfo>
        <DisplayName/>
        <AccountId xsi:nil="true"/>
        <AccountType/>
      </UserInfo>
    </Students>
    <Student_Groups xmlns="d2816622-cc35-45ff-b38d-8694946a657f">
      <UserInfo>
        <DisplayName/>
        <AccountId xsi:nil="true"/>
        <AccountType/>
      </UserInfo>
    </Student_Groups>
    <_activity xmlns="d2816622-cc35-45ff-b38d-8694946a657f" xsi:nil="true"/>
    <Invited_Students xmlns="d2816622-cc35-45ff-b38d-8694946a657f" xsi:nil="true"/>
    <Has_Teacher_Only_SectionGroup xmlns="d2816622-cc35-45ff-b38d-8694946a657f" xsi:nil="true"/>
    <Owner xmlns="d2816622-cc35-45ff-b38d-8694946a657f">
      <UserInfo>
        <DisplayName/>
        <AccountId xsi:nil="true"/>
        <AccountType/>
      </UserInfo>
    </Owner>
    <Teachers xmlns="d2816622-cc35-45ff-b38d-8694946a657f">
      <UserInfo>
        <DisplayName/>
        <AccountId xsi:nil="true"/>
        <AccountType/>
      </UserInfo>
    </Teachers>
    <Invited_Teachers xmlns="d2816622-cc35-45ff-b38d-8694946a657f" xsi:nil="true"/>
    <NotebookType xmlns="d2816622-cc35-45ff-b38d-8694946a657f" xsi:nil="true"/>
    <CultureName xmlns="d2816622-cc35-45ff-b38d-8694946a657f" xsi:nil="true"/>
    <TeamsChannelId xmlns="d2816622-cc35-45ff-b38d-8694946a657f" xsi:nil="true"/>
  </documentManagement>
</p:properties>
</file>

<file path=customXml/itemProps1.xml><?xml version="1.0" encoding="utf-8"?>
<ds:datastoreItem xmlns:ds="http://schemas.openxmlformats.org/officeDocument/2006/customXml" ds:itemID="{B77338F4-7556-47F8-9C00-88985FCA5C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AC0A8A-A1BD-4330-823F-6586F3577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dbe4d-483c-4bd7-8c7b-287a3305d3b6"/>
    <ds:schemaRef ds:uri="d2816622-cc35-45ff-b38d-8694946a6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93A7B6-CE28-4AB0-A13C-F563774BF6AE}">
  <ds:schemaRefs>
    <ds:schemaRef ds:uri="http://schemas.openxmlformats.org/package/2006/metadata/core-properties"/>
    <ds:schemaRef ds:uri="968dbe4d-483c-4bd7-8c7b-287a3305d3b6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d2816622-cc35-45ff-b38d-8694946a657f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</TotalTime>
  <Words>49</Words>
  <Application>Microsoft Office PowerPoint</Application>
  <PresentationFormat>Widescreen</PresentationFormat>
  <Paragraphs>10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Calibri</vt:lpstr>
      <vt:lpstr>Calibri Light</vt:lpstr>
      <vt:lpstr>Retrospect</vt:lpstr>
      <vt:lpstr>Edutyping</vt:lpstr>
      <vt:lpstr>Parts of a Computer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Parts of a Computer  Review Packet </vt:lpstr>
      <vt:lpstr>What Makes a Computer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What Makes a Computer Run Review Packet</vt:lpstr>
      <vt:lpstr>Using a Mouse</vt:lpstr>
      <vt:lpstr>PowerPoint Presentation</vt:lpstr>
      <vt:lpstr>PowerPoint Presentation</vt:lpstr>
      <vt:lpstr>PowerPoint Presentation</vt:lpstr>
      <vt:lpstr>PowerPoint Presentation</vt:lpstr>
      <vt:lpstr>Complete Using a Mouse Review Packet</vt:lpstr>
      <vt:lpstr>Computer Lab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the Computer Lab Rules Review Packet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Edutyping</dc:title>
  <dc:creator>Ellsworth, Tricia</dc:creator>
  <cp:lastModifiedBy>Ellsworth, Tricia</cp:lastModifiedBy>
  <cp:revision>1</cp:revision>
  <dcterms:created xsi:type="dcterms:W3CDTF">2023-08-31T16:42:50Z</dcterms:created>
  <dcterms:modified xsi:type="dcterms:W3CDTF">2023-08-31T20:25:13Z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0x0101008B1D2BA6EF5EBE4D8FE56C3D7FFA7028</vt:lpwstr>
  </property>
</Properties>
</file>